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82" r:id="rId2"/>
    <p:sldId id="279" r:id="rId3"/>
    <p:sldId id="271" r:id="rId4"/>
    <p:sldId id="273" r:id="rId5"/>
    <p:sldId id="275" r:id="rId6"/>
    <p:sldId id="281" r:id="rId7"/>
    <p:sldId id="284" r:id="rId8"/>
    <p:sldId id="285" r:id="rId9"/>
    <p:sldId id="287" r:id="rId10"/>
    <p:sldId id="289" r:id="rId11"/>
    <p:sldId id="288" r:id="rId12"/>
    <p:sldId id="283" r:id="rId1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beigi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A903CCE-050B-428F-B7C4-11ACB33FAE98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22D20FC-E4B8-4DD9-BE7B-0E7CBFDBE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8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2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9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57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2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9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1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6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6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2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6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0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4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6124-6C6E-4B84-8C01-BF865A606E1C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D9EBBB-A20E-4D23-AAAC-C5B47CEC1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6336513" cy="29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2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5996700" cy="58658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415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5781110" cy="5544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7968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4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580" y="1647034"/>
            <a:ext cx="6336704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115616" y="548680"/>
            <a:ext cx="5688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solidFill>
                  <a:srgbClr val="0070C0"/>
                </a:solidFill>
                <a:cs typeface="2  Titr" pitchFamily="2" charset="-78"/>
              </a:rPr>
              <a:t>امید واریم خداوند همه ما را در زمره خادمان به ساحت مقدس قرآن کریم و اهل بیت</a:t>
            </a:r>
            <a:r>
              <a:rPr lang="fa-IR" sz="1600" dirty="0">
                <a:solidFill>
                  <a:srgbClr val="0070C0"/>
                </a:solidFill>
                <a:cs typeface="2  Titr" pitchFamily="2" charset="-78"/>
              </a:rPr>
              <a:t> (ع) </a:t>
            </a:r>
            <a:r>
              <a:rPr lang="fa-IR" sz="2400" dirty="0">
                <a:solidFill>
                  <a:srgbClr val="0070C0"/>
                </a:solidFill>
                <a:cs typeface="2  Titr" pitchFamily="2" charset="-78"/>
              </a:rPr>
              <a:t>قرار دهد.</a:t>
            </a:r>
            <a:r>
              <a:rPr lang="fa-IR" dirty="0">
                <a:solidFill>
                  <a:srgbClr val="0070C0"/>
                </a:solidFill>
                <a:cs typeface="2  Titr" pitchFamily="2" charset="-78"/>
              </a:rPr>
              <a:t/>
            </a:r>
            <a:br>
              <a:rPr lang="fa-IR" dirty="0">
                <a:solidFill>
                  <a:srgbClr val="0070C0"/>
                </a:solidFill>
                <a:cs typeface="2  Titr" pitchFamily="2" charset="-78"/>
              </a:rPr>
            </a:br>
            <a:r>
              <a:rPr lang="fa-IR" dirty="0">
                <a:solidFill>
                  <a:srgbClr val="00B050"/>
                </a:solidFill>
                <a:cs typeface="2  Titr" pitchFamily="2" charset="-78"/>
              </a:rPr>
              <a:t>                                                                             </a:t>
            </a:r>
            <a:r>
              <a:rPr lang="en-US" dirty="0" smtClean="0">
                <a:solidFill>
                  <a:srgbClr val="00B050"/>
                </a:solidFill>
                <a:cs typeface="2  Titr" pitchFamily="2" charset="-78"/>
              </a:rPr>
              <a:t>               </a:t>
            </a:r>
            <a:r>
              <a:rPr lang="fa-IR" dirty="0" smtClean="0">
                <a:solidFill>
                  <a:srgbClr val="00B050"/>
                </a:solidFill>
                <a:cs typeface="2  Titr" pitchFamily="2" charset="-78"/>
              </a:rPr>
              <a:t>     </a:t>
            </a:r>
            <a:r>
              <a:rPr lang="fa-IR" dirty="0">
                <a:solidFill>
                  <a:srgbClr val="00B050"/>
                </a:solidFill>
                <a:cs typeface="2  Titr" pitchFamily="2" charset="-78"/>
              </a:rPr>
              <a:t>انشاء الله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6744072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13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6096000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86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6096000" cy="5904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3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7380312" cy="5535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22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46502"/>
            <a:ext cx="3750146" cy="5174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02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4239914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599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548681"/>
            <a:ext cx="3951882" cy="554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61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6048672" cy="6048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534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830</TotalTime>
  <Words>23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2  Titr</vt:lpstr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www.AsanDownload.com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a.beigi</dc:creator>
  <cp:lastModifiedBy>Aghdas Beigi</cp:lastModifiedBy>
  <cp:revision>80</cp:revision>
  <cp:lastPrinted>2018-12-16T07:19:06Z</cp:lastPrinted>
  <dcterms:created xsi:type="dcterms:W3CDTF">2013-12-15T06:55:26Z</dcterms:created>
  <dcterms:modified xsi:type="dcterms:W3CDTF">2019-08-25T07:05:10Z</dcterms:modified>
</cp:coreProperties>
</file>